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743D0-3B2C-8950-9F68-97DDE2603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EEA3E-FF16-5FA2-D425-D447250AC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73E76-C213-8D7C-D6FB-18226EA74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57A3A-30DE-7415-5567-3F38807DD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0926B-0546-FD8D-1781-234E6D13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1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5DC48-68DB-7EEB-E2D6-4FF47BE4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16D96-1EF6-33CD-7AE5-9D908A4D2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74185-DF66-4DAE-DCF3-80A54577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352AC-EA3E-75AC-2394-EFC51A64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44C73-9AC0-95AB-ED99-5824DF8A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78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40C9FC-D05C-E0FF-283A-8B62047E0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273796-F844-2F2D-18CB-92D71B190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FE257-2A5E-D255-0CD5-C20E925B7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CE032-D700-C7BE-ACA8-8F1F4467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D053B-F943-E71C-27DC-F56F007DE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2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E1FD2-26F1-22A4-B5E7-9905555FD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339AC-4F10-BD5A-1231-7271E67C9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F402B-3D53-C9B7-AB9F-873423E8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3D8F6-C55E-6D4F-153F-47143D59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AF3C5-74D8-407F-3D58-52FCDB113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78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7BB9B-16B3-ECA1-404C-564D25A7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E0DD6-C6ED-0159-3282-C49993689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16586-ED90-CD3B-7149-98FAF6001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587D4-03DB-5D05-8BC8-92EF94D4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E90A3-9721-67C1-EE36-68724A4FC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19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31D32-B5FE-0AD7-F5AC-56DBAACF4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9F6FA-CEEB-304B-A51A-8BC48180F5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490114-6C09-178B-9931-358074571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8B291-87E4-048B-7F70-41DAF8BF7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D1754-0ED7-1877-DFBE-39363E860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8D48D-B66A-5E7A-5973-59DE49E5F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23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DE6-B25A-8D3B-25E5-0BA00C0A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F6DD0-65DB-538A-A7E2-CC3DD34C7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8B472-3387-BCA3-A55D-4D689E5A6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DBA55-D6FA-D562-E824-502B406D0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13CF9C-FA4D-4DE1-231D-64AE62ED99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6C1811-DD68-5692-DD87-2D52B4349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4A549F-69C1-E389-1FFC-3ADD8BE3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D0F374-F958-CB9D-94DE-D4D3B1A8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5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6B87-002B-0430-B214-4F7141AA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05D3B0-F513-8C2A-58F1-E019725C4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D242A-8307-1FFC-3F98-B85D9B058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76EA1-DB62-B762-77AA-FC24FC9B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63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A0DEFF-35E9-534B-532B-C5AE15E5A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2D1F8-C419-D89E-5354-54DCC226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F5EE0-831D-98FE-B130-8435E122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0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95C03-36C8-6972-30E0-8CF092FC5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9770B-6370-8871-9E1D-E032726BD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D6D67-85A8-6A04-2D02-74AE6A8DB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E6D0B-15C4-F105-29BB-57F707E9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85551-2D1D-744B-20BC-B11DF880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8B945-B718-ACA6-6964-4C1A7BEB6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59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1E501-A904-6156-94E9-A36565F9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C74A10-79FF-DD69-E781-557D05FEE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B7451-2413-CFE6-64BF-F9843CC5C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2A866-FE38-DD13-B3BA-82C767C3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130D7-B7F6-D602-F852-F8A37A48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E4A51-8B6C-DCDB-7BF6-14ACE672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82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C74E2-12B7-087A-14EA-00FBDCC9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563AC-75E5-2F44-EF7F-360AC3EA4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DD4A6-5974-6BE4-7FE1-4A0BB501F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F0B2-3068-45C4-9236-44928912DCE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5B48C-6411-EA58-EA34-1A1240D9D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E39EF-9515-C7D7-96EA-C3FA17C3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DABCF-C28F-44EE-AFDD-F1048869A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6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EA63C-EA3E-1C63-A953-BE1E171C28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96" b="32403"/>
          <a:stretch/>
        </p:blipFill>
        <p:spPr>
          <a:xfrm>
            <a:off x="191385" y="1127052"/>
            <a:ext cx="10724169" cy="380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81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Ginty</dc:creator>
  <cp:lastModifiedBy>Anne Ginty</cp:lastModifiedBy>
  <cp:revision>5</cp:revision>
  <dcterms:created xsi:type="dcterms:W3CDTF">2023-09-07T09:58:06Z</dcterms:created>
  <dcterms:modified xsi:type="dcterms:W3CDTF">2023-09-14T08:02:37Z</dcterms:modified>
</cp:coreProperties>
</file>